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2" r:id="rId2"/>
    <p:sldId id="283" r:id="rId3"/>
    <p:sldId id="284" r:id="rId4"/>
    <p:sldId id="285" r:id="rId5"/>
    <p:sldId id="288" r:id="rId6"/>
    <p:sldId id="289" r:id="rId7"/>
    <p:sldId id="294" r:id="rId8"/>
    <p:sldId id="290" r:id="rId9"/>
    <p:sldId id="291" r:id="rId10"/>
    <p:sldId id="292" r:id="rId11"/>
    <p:sldId id="29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stin Dean" initials="JD" lastIdx="4" clrIdx="0">
    <p:extLst>
      <p:ext uri="{19B8F6BF-5375-455C-9EA6-DF929625EA0E}">
        <p15:presenceInfo xmlns:p15="http://schemas.microsoft.com/office/powerpoint/2012/main" userId="S::jdean@theadditiveagency.com::48d7c856-aa91-4f9a-9c9d-c7de74b978a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1D40"/>
    <a:srgbClr val="A97D28"/>
    <a:srgbClr val="54565A"/>
    <a:srgbClr val="A00049"/>
    <a:srgbClr val="707780"/>
    <a:srgbClr val="D74100"/>
    <a:srgbClr val="000000"/>
    <a:srgbClr val="404040"/>
    <a:srgbClr val="6D777E"/>
    <a:srgbClr val="F76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0A1B5D5-9B99-4C35-A422-299274C87663}"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11"/>
    <p:restoredTop sz="96405"/>
  </p:normalViewPr>
  <p:slideViewPr>
    <p:cSldViewPr snapToGrid="0" snapToObjects="1">
      <p:cViewPr>
        <p:scale>
          <a:sx n="140" d="100"/>
          <a:sy n="140" d="100"/>
        </p:scale>
        <p:origin x="576" y="5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2" d="100"/>
        <a:sy n="152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3448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C01379A-EF37-704C-8538-D0F73F424F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2CBE97-3D0C-5045-9FE9-7F95CA6BE3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CE2166-158B-7043-BC3D-862E3961CD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0385E-9AEC-AE4B-9F29-034FFD6546A1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7B6664E-7B47-9F48-A0F4-96D7B082EC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E0C87-C4B2-804D-A271-30F16C3C06F1}" type="datetimeFigureOut">
              <a:rPr lang="en-US" smtClean="0">
                <a:latin typeface="Arial" panose="020B0604020202020204" pitchFamily="34" charset="0"/>
              </a:rPr>
              <a:t>4/7/26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254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59D088AB-38D9-574D-9FE4-C1ABD659377A}" type="datetimeFigureOut">
              <a:rPr lang="en-US" smtClean="0"/>
              <a:pPr/>
              <a:t>4/7/26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AC9CC7F-D7FD-7142-9894-9CD0A54CF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172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9CC7F-D7FD-7142-9894-9CD0A54CFBF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127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1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378F63C-0147-3441-9377-F9E2452D2B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927766"/>
            <a:ext cx="12191999" cy="1171138"/>
          </a:xfrm>
        </p:spPr>
        <p:txBody>
          <a:bodyPr>
            <a:normAutofit/>
          </a:bodyPr>
          <a:lstStyle>
            <a:lvl1pPr algn="ctr">
              <a:defRPr sz="4800" b="1" i="0">
                <a:solidFill>
                  <a:srgbClr val="8A1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Slide Option 1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9523E26-237E-B947-B61D-A8FAEFF2EA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5193230"/>
            <a:ext cx="12191998" cy="1650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 b="0" i="0">
                <a:solidFill>
                  <a:srgbClr val="8A1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F9A618-6A90-2689-196E-C5727338A0B4}"/>
              </a:ext>
            </a:extLst>
          </p:cNvPr>
          <p:cNvSpPr txBox="1"/>
          <p:nvPr userDrawn="1"/>
        </p:nvSpPr>
        <p:spPr>
          <a:xfrm>
            <a:off x="2241755" y="49456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0FFC80-0237-FF5F-9EDE-BDB27E02C8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8985" y="649778"/>
            <a:ext cx="3474027" cy="277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47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Yellow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94DAA-E8D7-E5C5-45D3-76E82CD323D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8758" y="1825624"/>
            <a:ext cx="11550316" cy="4743617"/>
          </a:xfrm>
          <a:prstGeom prst="rect">
            <a:avLst/>
          </a:prstGeom>
        </p:spPr>
        <p:txBody>
          <a:bodyPr/>
          <a:lstStyle>
            <a:lvl2pPr>
              <a:buFontTx/>
              <a:buNone/>
              <a:defRPr/>
            </a:lvl2pPr>
          </a:lstStyle>
          <a:p>
            <a:pPr lvl="0"/>
            <a:r>
              <a:rPr lang="en-US" dirty="0"/>
              <a:t>Large Photo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8BE18D3-C447-4120-E0CE-0A237689F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576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Maroon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A667-DD05-564E-B57D-77CECB3AE4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Plain Slide</a:t>
            </a:r>
          </a:p>
        </p:txBody>
      </p:sp>
    </p:spTree>
    <p:extLst>
      <p:ext uri="{BB962C8B-B14F-4D97-AF65-F5344CB8AC3E}">
        <p14:creationId xmlns:p14="http://schemas.microsoft.com/office/powerpoint/2010/main" val="2455599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Yellow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A667-DD05-564E-B57D-77CECB3AE4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Plain Slide</a:t>
            </a:r>
          </a:p>
        </p:txBody>
      </p:sp>
    </p:spTree>
    <p:extLst>
      <p:ext uri="{BB962C8B-B14F-4D97-AF65-F5344CB8AC3E}">
        <p14:creationId xmlns:p14="http://schemas.microsoft.com/office/powerpoint/2010/main" val="4021838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378F63C-0147-3441-9377-F9E2452D2B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927766"/>
            <a:ext cx="12191999" cy="1171138"/>
          </a:xfrm>
        </p:spPr>
        <p:txBody>
          <a:bodyPr>
            <a:normAutofit/>
          </a:bodyPr>
          <a:lstStyle>
            <a:lvl1pPr algn="ctr">
              <a:defRPr sz="4800" b="1" i="0">
                <a:solidFill>
                  <a:srgbClr val="8A1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Slide Option 2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9523E26-237E-B947-B61D-A8FAEFF2EA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5193230"/>
            <a:ext cx="12191998" cy="1650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 b="0" i="0">
                <a:solidFill>
                  <a:srgbClr val="8A1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F9A618-6A90-2689-196E-C5727338A0B4}"/>
              </a:ext>
            </a:extLst>
          </p:cNvPr>
          <p:cNvSpPr txBox="1"/>
          <p:nvPr userDrawn="1"/>
        </p:nvSpPr>
        <p:spPr>
          <a:xfrm>
            <a:off x="2241755" y="49456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0FFC80-0237-FF5F-9EDE-BDB27E02C8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8985" y="649778"/>
            <a:ext cx="3474027" cy="277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907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3">
    <p:bg>
      <p:bgPr>
        <a:solidFill>
          <a:srgbClr val="8A1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D7C3A-EF0B-4240-8101-CB6524BBA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879447"/>
            <a:ext cx="439010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Slide</a:t>
            </a:r>
            <a:br>
              <a:rPr lang="en-US" dirty="0"/>
            </a:br>
            <a:r>
              <a:rPr lang="en-US" dirty="0"/>
              <a:t>Option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FAD06B-ADEF-9846-AB81-A4E3AE9CC5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458984"/>
            <a:ext cx="4390103" cy="15558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369042D0-5033-4541-ADD4-1239414CD9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29200" y="0"/>
            <a:ext cx="7162800" cy="6858000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FCEBE9-75B7-1A83-B3D1-79355294A7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0"/>
            <a:ext cx="1340427" cy="107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99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Maroon Divider Slide">
    <p:bg>
      <p:bgPr>
        <a:solidFill>
          <a:srgbClr val="8A1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B9ABE-199D-114A-BD4B-8AB0CAAC2A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836987"/>
            <a:ext cx="10515600" cy="136366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9A87B-9450-B342-898B-1B56515C9D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5357813"/>
            <a:ext cx="10515600" cy="7194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if needed</a:t>
            </a:r>
          </a:p>
        </p:txBody>
      </p:sp>
    </p:spTree>
    <p:extLst>
      <p:ext uri="{BB962C8B-B14F-4D97-AF65-F5344CB8AC3E}">
        <p14:creationId xmlns:p14="http://schemas.microsoft.com/office/powerpoint/2010/main" val="331834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Maroon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7A350-A569-4D4A-A8C5-9F53139FA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4DD360-C2B2-1A49-B668-FE02618F2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 sz="3200"/>
            </a:lvl1pPr>
            <a:lvl2pPr marL="9525" indent="0">
              <a:buNone/>
              <a:tabLst/>
              <a:defRPr sz="2800"/>
            </a:lvl2pPr>
            <a:lvl3pPr marL="9525" indent="0">
              <a:buNone/>
              <a:tabLst/>
              <a:defRPr sz="2800"/>
            </a:lvl3pPr>
            <a:lvl4pPr marL="9525" indent="0">
              <a:buNone/>
              <a:tabLst/>
              <a:defRPr sz="2400"/>
            </a:lvl4pPr>
            <a:lvl5pPr marL="9525" indent="0">
              <a:buNone/>
              <a:tabLst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478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Yellow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7A350-A569-4D4A-A8C5-9F53139FA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4DD360-C2B2-1A49-B668-FE02618F2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 sz="3200"/>
            </a:lvl1pPr>
            <a:lvl2pPr marL="9525" indent="0">
              <a:buNone/>
              <a:tabLst/>
              <a:defRPr sz="2800"/>
            </a:lvl2pPr>
            <a:lvl3pPr marL="9525" indent="0">
              <a:buNone/>
              <a:tabLst/>
              <a:defRPr sz="2800"/>
            </a:lvl3pPr>
            <a:lvl4pPr marL="9525" indent="0">
              <a:buNone/>
              <a:tabLst/>
              <a:defRPr sz="2400"/>
            </a:lvl4pPr>
            <a:lvl5pPr marL="9525" indent="0">
              <a:buNone/>
              <a:tabLst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160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Maroon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F407E-022E-794A-A444-D97BCE8B5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29A84-5503-7243-AB5C-33942C7CB20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Image, video, table, etc. 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D58A4AA-3BBA-CD47-9E72-79747053069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612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Yellow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F407E-022E-794A-A444-D97BCE8B5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29A84-5503-7243-AB5C-33942C7CB20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Image, video, table, etc. 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D58A4AA-3BBA-CD47-9E72-79747053069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633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maroon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9FBE8-57B1-984B-85C1-A3E9EEE3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94DAA-E8D7-E5C5-45D3-76E82CD323D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8758" y="1817603"/>
            <a:ext cx="11614484" cy="4759659"/>
          </a:xfrm>
          <a:prstGeom prst="rect">
            <a:avLst/>
          </a:prstGeom>
        </p:spPr>
        <p:txBody>
          <a:bodyPr/>
          <a:lstStyle>
            <a:lvl2pPr>
              <a:buFontTx/>
              <a:buNone/>
              <a:defRPr/>
            </a:lvl2pPr>
          </a:lstStyle>
          <a:p>
            <a:pPr lvl="0"/>
            <a:r>
              <a:rPr lang="en-US" dirty="0"/>
              <a:t>Large photo</a:t>
            </a:r>
          </a:p>
        </p:txBody>
      </p:sp>
    </p:spTree>
    <p:extLst>
      <p:ext uri="{BB962C8B-B14F-4D97-AF65-F5344CB8AC3E}">
        <p14:creationId xmlns:p14="http://schemas.microsoft.com/office/powerpoint/2010/main" val="1652140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94CB2F0-51AE-5C4D-B565-575D8027D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BCC5045-1D03-7D4A-9807-27BCB241B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254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2B1C0B-15FD-E627-CA0F-835B5E0CBFD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431" y="5427059"/>
            <a:ext cx="1332270" cy="106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65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32" r:id="rId2"/>
    <p:sldLayoutId id="2147483675" r:id="rId3"/>
    <p:sldLayoutId id="2147483697" r:id="rId4"/>
    <p:sldLayoutId id="2147483671" r:id="rId5"/>
    <p:sldLayoutId id="2147483738" r:id="rId6"/>
    <p:sldLayoutId id="2147483652" r:id="rId7"/>
    <p:sldLayoutId id="2147483739" r:id="rId8"/>
    <p:sldLayoutId id="2147483672" r:id="rId9"/>
    <p:sldLayoutId id="2147483740" r:id="rId10"/>
    <p:sldLayoutId id="2147483654" r:id="rId11"/>
    <p:sldLayoutId id="214748374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8A1D4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tx1"/>
        </a:buClr>
        <a:buFontTx/>
        <a:buNone/>
        <a:defRPr sz="3200" b="0" i="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Verdana" panose="020B0604030504040204" pitchFamily="34" charset="0"/>
        </a:defRPr>
      </a:lvl1pPr>
      <a:lvl2pPr marL="914400" indent="-4572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Verdana" panose="020B0604030504040204" pitchFamily="34" charset="0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Verdana" panose="020B0604030504040204" pitchFamily="34" charset="0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Verdana" panose="020B0604030504040204" pitchFamily="34" charset="0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1E0B8EC-4AFB-3267-05D7-5498DBF07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1C1F9B5-64D4-6E47-E132-634EF73E75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542163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3E81DB-92A1-E474-CFEB-A4464865D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05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08FC42-38EA-4865-3377-23F2B91F9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32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2B94A2-C968-F43E-C4C4-0B22E8373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3B0F600-D28A-FE8C-428A-3B69EF1D1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664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E6A145-5666-8D98-87BE-DEC473D211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A219E27-FE3B-DEAF-2126-6BE43524BD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3BBCE9B-CFE5-60FD-F12A-7C300EC3075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0"/>
            <a:ext cx="7162800" cy="685800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351497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78DF786-2227-202A-ACF3-D6B71B150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Divider Slide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12C3B9-B68D-D4BE-E7B5-85884AA8AB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if needed</a:t>
            </a:r>
          </a:p>
        </p:txBody>
      </p:sp>
    </p:spTree>
    <p:extLst>
      <p:ext uri="{BB962C8B-B14F-4D97-AF65-F5344CB8AC3E}">
        <p14:creationId xmlns:p14="http://schemas.microsoft.com/office/powerpoint/2010/main" val="2661074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7F5147-59F6-1C6D-FFF8-F426AB9C8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06350E-D527-7CA0-8A2A-6DB01D1F05D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20C4CD-D1D7-23C4-F2E0-52D4C3A749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70854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2829E8-30E0-795B-4188-FC82B5AB7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CA07C8F-AD7B-B87C-7990-1F323D6673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200" y="1825625"/>
            <a:ext cx="5181600" cy="3473101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70E9BE0-34CD-BFD3-60ED-6389EA617A4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72200" y="1825625"/>
            <a:ext cx="5181600" cy="347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875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42E2F-9241-F36F-8E2D-EFB53C5CF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66C6EC-8343-5CB4-2673-C9F2E6B20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D5E2555-AB48-6273-C4C5-4E8B8C94DA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72200" y="1825625"/>
            <a:ext cx="5181600" cy="347310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8FBD6-4638-7FF6-7984-1FA81BE2B2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73101"/>
          </a:xfrm>
        </p:spPr>
        <p:txBody>
          <a:bodyPr>
            <a:norm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21497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1850633-02B9-7FBE-43A1-2362CDEE593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3464" y="1825625"/>
            <a:ext cx="11908536" cy="474345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8E5C81B-63B2-40B9-DE96-00509FD8C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127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5E25133-BA2A-4634-6F4C-E8A58DB96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21BCBD7-5611-FFF5-DDD6-44D7CA9DA1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3464" y="1817688"/>
            <a:ext cx="11908535" cy="475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667337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Campus Theme">
  <a:themeElements>
    <a:clrScheme name="Syracuse University Color Palette">
      <a:dk1>
        <a:srgbClr val="3F403F"/>
      </a:dk1>
      <a:lt1>
        <a:srgbClr val="FFFFFF"/>
      </a:lt1>
      <a:dk2>
        <a:srgbClr val="F76900"/>
      </a:dk2>
      <a:lt2>
        <a:srgbClr val="ADB3B8"/>
      </a:lt2>
      <a:accent1>
        <a:srgbClr val="000E54"/>
      </a:accent1>
      <a:accent2>
        <a:srgbClr val="FF431B"/>
      </a:accent2>
      <a:accent3>
        <a:srgbClr val="FF8E00"/>
      </a:accent3>
      <a:accent4>
        <a:srgbClr val="203299"/>
      </a:accent4>
      <a:accent5>
        <a:srgbClr val="2B72D7"/>
      </a:accent5>
      <a:accent6>
        <a:srgbClr val="F76900"/>
      </a:accent6>
      <a:hlink>
        <a:srgbClr val="D74100"/>
      </a:hlink>
      <a:folHlink>
        <a:srgbClr val="D741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_PowerPointTemplate_3 kinds" id="{F64CE8E0-4500-734C-83B5-5500CF04A070}" vid="{1E7D1580-F052-6E41-AC30-5965028968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 Campus Theme</Template>
  <TotalTime>4156</TotalTime>
  <Words>8</Words>
  <Application>Microsoft Macintosh PowerPoint</Application>
  <PresentationFormat>Widescreen</PresentationFormat>
  <Paragraphs>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Basic Campus Theme</vt:lpstr>
      <vt:lpstr>Title </vt:lpstr>
      <vt:lpstr>PowerPoint Presentation</vt:lpstr>
      <vt:lpstr>PowerPoint Presentation</vt:lpstr>
      <vt:lpstr>Divider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Title Here</dc:title>
  <dc:creator>Jennifer Cropp</dc:creator>
  <cp:lastModifiedBy>Jennifer Cropp</cp:lastModifiedBy>
  <cp:revision>20</cp:revision>
  <dcterms:created xsi:type="dcterms:W3CDTF">2020-10-05T15:01:42Z</dcterms:created>
  <dcterms:modified xsi:type="dcterms:W3CDTF">2026-04-10T16:08:47Z</dcterms:modified>
</cp:coreProperties>
</file>